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6"/>
    <p:restoredTop sz="94682"/>
  </p:normalViewPr>
  <p:slideViewPr>
    <p:cSldViewPr snapToGrid="0" snapToObjects="1">
      <p:cViewPr varScale="1">
        <p:scale>
          <a:sx n="65" d="100"/>
          <a:sy n="65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CE961-0F3C-482C-88DD-BB75F87D40A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3A18257-D337-4BA6-833A-5552DF3BD61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Gyms </a:t>
          </a:r>
        </a:p>
      </dgm:t>
    </dgm:pt>
    <dgm:pt modelId="{CCEFCCAB-E924-42F6-8E0D-503B185A2F6C}" type="parTrans" cxnId="{D9DD9173-7DED-4360-9ACF-8E859FCB15F5}">
      <dgm:prSet/>
      <dgm:spPr/>
      <dgm:t>
        <a:bodyPr/>
        <a:lstStyle/>
        <a:p>
          <a:endParaRPr lang="en-US"/>
        </a:p>
      </dgm:t>
    </dgm:pt>
    <dgm:pt modelId="{F808A2A8-13C9-4ABE-BA36-4627AD307A27}" type="sibTrans" cxnId="{D9DD9173-7DED-4360-9ACF-8E859FCB15F5}">
      <dgm:prSet/>
      <dgm:spPr/>
      <dgm:t>
        <a:bodyPr/>
        <a:lstStyle/>
        <a:p>
          <a:endParaRPr lang="en-US"/>
        </a:p>
      </dgm:t>
    </dgm:pt>
    <dgm:pt modelId="{1AA659F1-4EB8-4647-946B-45E462A019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Cafeterias </a:t>
          </a:r>
        </a:p>
      </dgm:t>
    </dgm:pt>
    <dgm:pt modelId="{FFC605F8-C5FC-48D2-BBCB-AD1A9DAB7F48}" type="parTrans" cxnId="{4ACC3A7E-A1F9-4C28-BD22-8BA9F42FEEF0}">
      <dgm:prSet/>
      <dgm:spPr/>
      <dgm:t>
        <a:bodyPr/>
        <a:lstStyle/>
        <a:p>
          <a:endParaRPr lang="en-US"/>
        </a:p>
      </dgm:t>
    </dgm:pt>
    <dgm:pt modelId="{81AED928-6106-4A48-953F-E0987165BA7C}" type="sibTrans" cxnId="{4ACC3A7E-A1F9-4C28-BD22-8BA9F42FEEF0}">
      <dgm:prSet/>
      <dgm:spPr/>
      <dgm:t>
        <a:bodyPr/>
        <a:lstStyle/>
        <a:p>
          <a:endParaRPr lang="en-US"/>
        </a:p>
      </dgm:t>
    </dgm:pt>
    <dgm:pt modelId="{3D47C737-8C0B-48E1-8700-B89F689ED3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Music Rooms </a:t>
          </a:r>
        </a:p>
      </dgm:t>
    </dgm:pt>
    <dgm:pt modelId="{23FA9AC5-1642-42C0-B3E8-512AC959D7E1}" type="parTrans" cxnId="{BCB64E54-546D-40D1-90E8-A8258FCFABB2}">
      <dgm:prSet/>
      <dgm:spPr/>
      <dgm:t>
        <a:bodyPr/>
        <a:lstStyle/>
        <a:p>
          <a:endParaRPr lang="en-US"/>
        </a:p>
      </dgm:t>
    </dgm:pt>
    <dgm:pt modelId="{095895E4-FDA8-4E33-8F8A-0F981A0A2811}" type="sibTrans" cxnId="{BCB64E54-546D-40D1-90E8-A8258FCFABB2}">
      <dgm:prSet/>
      <dgm:spPr/>
      <dgm:t>
        <a:bodyPr/>
        <a:lstStyle/>
        <a:p>
          <a:endParaRPr lang="en-US"/>
        </a:p>
      </dgm:t>
    </dgm:pt>
    <dgm:pt modelId="{35E26D1E-1540-4A2D-B319-0FD4797FD31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Wood Shop Classes </a:t>
          </a:r>
        </a:p>
      </dgm:t>
    </dgm:pt>
    <dgm:pt modelId="{BFD5678A-9B3E-4621-9E2F-B0627180AD5B}" type="parTrans" cxnId="{1A69CA9B-CCB8-4AD7-8379-657CCC730139}">
      <dgm:prSet/>
      <dgm:spPr/>
      <dgm:t>
        <a:bodyPr/>
        <a:lstStyle/>
        <a:p>
          <a:endParaRPr lang="en-US"/>
        </a:p>
      </dgm:t>
    </dgm:pt>
    <dgm:pt modelId="{B7B4294E-2C78-4C22-A5B1-4B1AAA8A462F}" type="sibTrans" cxnId="{1A69CA9B-CCB8-4AD7-8379-657CCC730139}">
      <dgm:prSet/>
      <dgm:spPr/>
      <dgm:t>
        <a:bodyPr/>
        <a:lstStyle/>
        <a:p>
          <a:endParaRPr lang="en-US"/>
        </a:p>
      </dgm:t>
    </dgm:pt>
    <dgm:pt modelId="{4AF363FE-C59A-4A18-97B7-AFC94E8873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Bathrooms </a:t>
          </a:r>
        </a:p>
      </dgm:t>
    </dgm:pt>
    <dgm:pt modelId="{8042CB0D-4B11-42A4-95BA-9E2A67C8F3F6}" type="parTrans" cxnId="{9192DF05-CD65-47E8-8C50-B4DDFB383786}">
      <dgm:prSet/>
      <dgm:spPr/>
      <dgm:t>
        <a:bodyPr/>
        <a:lstStyle/>
        <a:p>
          <a:endParaRPr lang="en-US"/>
        </a:p>
      </dgm:t>
    </dgm:pt>
    <dgm:pt modelId="{695D60E9-71C4-406E-835B-76D5F8785A26}" type="sibTrans" cxnId="{9192DF05-CD65-47E8-8C50-B4DDFB383786}">
      <dgm:prSet/>
      <dgm:spPr/>
      <dgm:t>
        <a:bodyPr/>
        <a:lstStyle/>
        <a:p>
          <a:endParaRPr lang="en-US"/>
        </a:p>
      </dgm:t>
    </dgm:pt>
    <dgm:pt modelId="{78D9927D-67E5-459A-A841-89690FF44A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And of course the playground </a:t>
          </a:r>
        </a:p>
      </dgm:t>
    </dgm:pt>
    <dgm:pt modelId="{B61383E2-6EE1-44B3-BC10-58E76F91D2D7}" type="parTrans" cxnId="{CA0A214A-4AB3-48E8-9F83-E64943D1158C}">
      <dgm:prSet/>
      <dgm:spPr/>
      <dgm:t>
        <a:bodyPr/>
        <a:lstStyle/>
        <a:p>
          <a:endParaRPr lang="en-US"/>
        </a:p>
      </dgm:t>
    </dgm:pt>
    <dgm:pt modelId="{48E7F5A8-C4D1-440A-8047-EAEAB9BD9D41}" type="sibTrans" cxnId="{CA0A214A-4AB3-48E8-9F83-E64943D1158C}">
      <dgm:prSet/>
      <dgm:spPr/>
      <dgm:t>
        <a:bodyPr/>
        <a:lstStyle/>
        <a:p>
          <a:endParaRPr lang="en-US"/>
        </a:p>
      </dgm:t>
    </dgm:pt>
    <dgm:pt modelId="{68E99805-9060-48A0-9C0F-1F720EBFEF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6F81F7C7-EDF1-4EF2-BC4A-BD7EDC898CB5}" type="parTrans" cxnId="{B7FE8ABA-1E12-44B4-B4EE-FAAA8C93F730}">
      <dgm:prSet/>
      <dgm:spPr/>
      <dgm:t>
        <a:bodyPr/>
        <a:lstStyle/>
        <a:p>
          <a:endParaRPr lang="en-US"/>
        </a:p>
      </dgm:t>
    </dgm:pt>
    <dgm:pt modelId="{F8807C60-3FB6-45E1-8AEF-F2D2A9D2AAE4}" type="sibTrans" cxnId="{B7FE8ABA-1E12-44B4-B4EE-FAAA8C93F730}">
      <dgm:prSet/>
      <dgm:spPr/>
      <dgm:t>
        <a:bodyPr/>
        <a:lstStyle/>
        <a:p>
          <a:endParaRPr lang="en-US"/>
        </a:p>
      </dgm:t>
    </dgm:pt>
    <dgm:pt modelId="{08BF482D-20D6-4CED-9B91-2D0ACFD22516}" type="pres">
      <dgm:prSet presAssocID="{765CE961-0F3C-482C-88DD-BB75F87D40A2}" presName="root" presStyleCnt="0">
        <dgm:presLayoutVars>
          <dgm:dir/>
          <dgm:resizeHandles val="exact"/>
        </dgm:presLayoutVars>
      </dgm:prSet>
      <dgm:spPr/>
    </dgm:pt>
    <dgm:pt modelId="{8E75456A-FF76-479C-8409-802F9556A55F}" type="pres">
      <dgm:prSet presAssocID="{23A18257-D337-4BA6-833A-5552DF3BD619}" presName="compNode" presStyleCnt="0"/>
      <dgm:spPr/>
    </dgm:pt>
    <dgm:pt modelId="{F5BD30AD-2934-492A-979A-ADD14E94ADF1}" type="pres">
      <dgm:prSet presAssocID="{23A18257-D337-4BA6-833A-5552DF3BD619}" presName="iconBgRect" presStyleLbl="bgShp" presStyleIdx="0" presStyleCnt="7" custLinFactNeighborX="55729" custLinFactNeighborY="-48"/>
      <dgm:spPr/>
    </dgm:pt>
    <dgm:pt modelId="{ED8111CF-1A4C-4DEC-963E-6032E3F6A95E}" type="pres">
      <dgm:prSet presAssocID="{23A18257-D337-4BA6-833A-5552DF3BD619}" presName="iconRect" presStyleLbl="node1" presStyleIdx="0" presStyleCnt="7" custLinFactNeighborX="97129" custLinFactNeighborY="-8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750DB8C4-20DD-44B6-B5E0-03D8AA8131F3}" type="pres">
      <dgm:prSet presAssocID="{23A18257-D337-4BA6-833A-5552DF3BD619}" presName="spaceRect" presStyleCnt="0"/>
      <dgm:spPr/>
    </dgm:pt>
    <dgm:pt modelId="{CB06D7E3-3364-40F8-83C3-7CEEFEACA196}" type="pres">
      <dgm:prSet presAssocID="{23A18257-D337-4BA6-833A-5552DF3BD619}" presName="textRect" presStyleLbl="revTx" presStyleIdx="0" presStyleCnt="7" custLinFactNeighborX="33995" custLinFactNeighborY="-73">
        <dgm:presLayoutVars>
          <dgm:chMax val="1"/>
          <dgm:chPref val="1"/>
        </dgm:presLayoutVars>
      </dgm:prSet>
      <dgm:spPr/>
    </dgm:pt>
    <dgm:pt modelId="{4E4B9999-E41B-4C84-A5DF-B7DA15611216}" type="pres">
      <dgm:prSet presAssocID="{F808A2A8-13C9-4ABE-BA36-4627AD307A27}" presName="sibTrans" presStyleCnt="0"/>
      <dgm:spPr/>
    </dgm:pt>
    <dgm:pt modelId="{99D76F53-F8E1-4BE5-8FD0-B54EC22B8B8B}" type="pres">
      <dgm:prSet presAssocID="{1AA659F1-4EB8-4647-946B-45E462A01950}" presName="compNode" presStyleCnt="0"/>
      <dgm:spPr/>
    </dgm:pt>
    <dgm:pt modelId="{6EE7E85B-9A8F-4CB4-A8A3-412028CE29DD}" type="pres">
      <dgm:prSet presAssocID="{1AA659F1-4EB8-4647-946B-45E462A01950}" presName="iconBgRect" presStyleLbl="bgShp" presStyleIdx="1" presStyleCnt="7" custLinFactNeighborX="15798" custLinFactNeighborY="-48"/>
      <dgm:spPr/>
    </dgm:pt>
    <dgm:pt modelId="{92693600-075B-4601-AD07-A289DBEFEF82}" type="pres">
      <dgm:prSet presAssocID="{1AA659F1-4EB8-4647-946B-45E462A01950}" presName="iconRect" presStyleLbl="node1" presStyleIdx="1" presStyleCnt="7" custLinFactNeighborX="27533" custLinFactNeighborY="-8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31A6B6A6-284F-4F47-8475-E52398841FE5}" type="pres">
      <dgm:prSet presAssocID="{1AA659F1-4EB8-4647-946B-45E462A01950}" presName="spaceRect" presStyleCnt="0"/>
      <dgm:spPr/>
    </dgm:pt>
    <dgm:pt modelId="{166BDE2F-F2E4-4114-8849-B1F47D1CD860}" type="pres">
      <dgm:prSet presAssocID="{1AA659F1-4EB8-4647-946B-45E462A01950}" presName="textRect" presStyleLbl="revTx" presStyleIdx="1" presStyleCnt="7" custLinFactNeighborX="9637" custLinFactNeighborY="-73">
        <dgm:presLayoutVars>
          <dgm:chMax val="1"/>
          <dgm:chPref val="1"/>
        </dgm:presLayoutVars>
      </dgm:prSet>
      <dgm:spPr/>
    </dgm:pt>
    <dgm:pt modelId="{0ECFB69E-3C8C-4220-92F7-7DF6909B5088}" type="pres">
      <dgm:prSet presAssocID="{81AED928-6106-4A48-953F-E0987165BA7C}" presName="sibTrans" presStyleCnt="0"/>
      <dgm:spPr/>
    </dgm:pt>
    <dgm:pt modelId="{3CF19E8F-6215-47CD-8C1A-D3CCBE2FA5E9}" type="pres">
      <dgm:prSet presAssocID="{3D47C737-8C0B-48E1-8700-B89F689ED32A}" presName="compNode" presStyleCnt="0"/>
      <dgm:spPr/>
    </dgm:pt>
    <dgm:pt modelId="{CDD952BC-0FAA-4308-94ED-F49F3EAFF113}" type="pres">
      <dgm:prSet presAssocID="{3D47C737-8C0B-48E1-8700-B89F689ED32A}" presName="iconBgRect" presStyleLbl="bgShp" presStyleIdx="2" presStyleCnt="7"/>
      <dgm:spPr/>
    </dgm:pt>
    <dgm:pt modelId="{F4DE77C4-5BEF-430E-AF6C-515E25E4BFCC}" type="pres">
      <dgm:prSet presAssocID="{3D47C737-8C0B-48E1-8700-B89F689ED32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F8459019-E10A-40A4-A7D6-1D4F673D70D6}" type="pres">
      <dgm:prSet presAssocID="{3D47C737-8C0B-48E1-8700-B89F689ED32A}" presName="spaceRect" presStyleCnt="0"/>
      <dgm:spPr/>
    </dgm:pt>
    <dgm:pt modelId="{18A90E5C-C1AD-405E-818C-650273B96401}" type="pres">
      <dgm:prSet presAssocID="{3D47C737-8C0B-48E1-8700-B89F689ED32A}" presName="textRect" presStyleLbl="revTx" presStyleIdx="2" presStyleCnt="7">
        <dgm:presLayoutVars>
          <dgm:chMax val="1"/>
          <dgm:chPref val="1"/>
        </dgm:presLayoutVars>
      </dgm:prSet>
      <dgm:spPr/>
    </dgm:pt>
    <dgm:pt modelId="{6C889B36-FC01-4417-B0CC-6521E5391DA5}" type="pres">
      <dgm:prSet presAssocID="{095895E4-FDA8-4E33-8F8A-0F981A0A2811}" presName="sibTrans" presStyleCnt="0"/>
      <dgm:spPr/>
    </dgm:pt>
    <dgm:pt modelId="{80A52994-F823-4B08-A6DF-D96F24AD3BD4}" type="pres">
      <dgm:prSet presAssocID="{35E26D1E-1540-4A2D-B319-0FD4797FD31D}" presName="compNode" presStyleCnt="0"/>
      <dgm:spPr/>
    </dgm:pt>
    <dgm:pt modelId="{EA8D96CC-D7A0-4FE0-A71E-099DA079968C}" type="pres">
      <dgm:prSet presAssocID="{35E26D1E-1540-4A2D-B319-0FD4797FD31D}" presName="iconBgRect" presStyleLbl="bgShp" presStyleIdx="3" presStyleCnt="7" custLinFactNeighborX="-31432" custLinFactNeighborY="-48"/>
      <dgm:spPr/>
    </dgm:pt>
    <dgm:pt modelId="{10CE7E73-31C1-4810-A14F-26EB64698491}" type="pres">
      <dgm:prSet presAssocID="{35E26D1E-1540-4A2D-B319-0FD4797FD31D}" presName="iconRect" presStyleLbl="node1" presStyleIdx="3" presStyleCnt="7" custLinFactNeighborX="-54782" custLinFactNeighborY="-8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59434047-A7C8-45DC-AA8A-66D327047A74}" type="pres">
      <dgm:prSet presAssocID="{35E26D1E-1540-4A2D-B319-0FD4797FD31D}" presName="spaceRect" presStyleCnt="0"/>
      <dgm:spPr/>
    </dgm:pt>
    <dgm:pt modelId="{9B8A13BC-B3DC-4B11-BB06-F52FFAA5F5CE}" type="pres">
      <dgm:prSet presAssocID="{35E26D1E-1540-4A2D-B319-0FD4797FD31D}" presName="textRect" presStyleLbl="revTx" presStyleIdx="3" presStyleCnt="7" custLinFactNeighborX="-19174" custLinFactNeighborY="-73">
        <dgm:presLayoutVars>
          <dgm:chMax val="1"/>
          <dgm:chPref val="1"/>
        </dgm:presLayoutVars>
      </dgm:prSet>
      <dgm:spPr/>
    </dgm:pt>
    <dgm:pt modelId="{2454E57C-2CAB-438E-A277-A10BBBED5683}" type="pres">
      <dgm:prSet presAssocID="{B7B4294E-2C78-4C22-A5B1-4B1AAA8A462F}" presName="sibTrans" presStyleCnt="0"/>
      <dgm:spPr/>
    </dgm:pt>
    <dgm:pt modelId="{F1A50DFE-7A24-4266-91F1-7108BE3CF7DB}" type="pres">
      <dgm:prSet presAssocID="{4AF363FE-C59A-4A18-97B7-AFC94E88733F}" presName="compNode" presStyleCnt="0"/>
      <dgm:spPr/>
    </dgm:pt>
    <dgm:pt modelId="{8AD5D179-B6AB-4F80-8E7A-32592A8F6A84}" type="pres">
      <dgm:prSet presAssocID="{4AF363FE-C59A-4A18-97B7-AFC94E88733F}" presName="iconBgRect" presStyleLbl="bgShp" presStyleIdx="4" presStyleCnt="7" custLinFactNeighborX="81024" custLinFactNeighborY="-60755"/>
      <dgm:spPr/>
    </dgm:pt>
    <dgm:pt modelId="{32A28A30-B94F-4A86-A7DC-580F8353E528}" type="pres">
      <dgm:prSet presAssocID="{4AF363FE-C59A-4A18-97B7-AFC94E88733F}" presName="iconRect" presStyleLbl="node1" presStyleIdx="4" presStyleCnt="7" custLinFactX="41215" custLinFactY="-5888" custLinFactNeighborX="100000" custLinFactNeighborY="-10000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htub"/>
        </a:ext>
      </dgm:extLst>
    </dgm:pt>
    <dgm:pt modelId="{A194E2B8-3653-44FB-AAC4-C8F8F2D6BC13}" type="pres">
      <dgm:prSet presAssocID="{4AF363FE-C59A-4A18-97B7-AFC94E88733F}" presName="spaceRect" presStyleCnt="0"/>
      <dgm:spPr/>
    </dgm:pt>
    <dgm:pt modelId="{C551A463-D2B2-4123-9F93-7C0E12AD1D88}" type="pres">
      <dgm:prSet presAssocID="{4AF363FE-C59A-4A18-97B7-AFC94E88733F}" presName="textRect" presStyleLbl="revTx" presStyleIdx="4" presStyleCnt="7" custLinFactNeighborX="49425" custLinFactNeighborY="-92651">
        <dgm:presLayoutVars>
          <dgm:chMax val="1"/>
          <dgm:chPref val="1"/>
        </dgm:presLayoutVars>
      </dgm:prSet>
      <dgm:spPr/>
    </dgm:pt>
    <dgm:pt modelId="{EB4B3CF2-73EB-4308-BB23-32D0070DA912}" type="pres">
      <dgm:prSet presAssocID="{695D60E9-71C4-406E-835B-76D5F8785A26}" presName="sibTrans" presStyleCnt="0"/>
      <dgm:spPr/>
    </dgm:pt>
    <dgm:pt modelId="{DAA9DF2E-A81F-4E2A-9286-1699BB892F6C}" type="pres">
      <dgm:prSet presAssocID="{78D9927D-67E5-459A-A841-89690FF44A3A}" presName="compNode" presStyleCnt="0"/>
      <dgm:spPr/>
    </dgm:pt>
    <dgm:pt modelId="{8983E34F-C213-4487-9965-11D4210A9326}" type="pres">
      <dgm:prSet presAssocID="{78D9927D-67E5-459A-A841-89690FF44A3A}" presName="iconBgRect" presStyleLbl="bgShp" presStyleIdx="5" presStyleCnt="7" custLinFactNeighborX="80646" custLinFactNeighborY="-60755"/>
      <dgm:spPr/>
    </dgm:pt>
    <dgm:pt modelId="{1C045CD9-1ED4-48E6-9604-9CC559A4B4D3}" type="pres">
      <dgm:prSet presAssocID="{78D9927D-67E5-459A-A841-89690FF44A3A}" presName="iconRect" presStyleLbl="node1" presStyleIdx="5" presStyleCnt="7" custLinFactX="40556" custLinFactY="-5888" custLinFactNeighborX="100000" custLinFactNeighborY="-10000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488A4471-A6D7-452E-AEA7-F3EFF8F1202D}" type="pres">
      <dgm:prSet presAssocID="{78D9927D-67E5-459A-A841-89690FF44A3A}" presName="spaceRect" presStyleCnt="0"/>
      <dgm:spPr/>
    </dgm:pt>
    <dgm:pt modelId="{93925612-75FB-49F8-80DC-C098C3C777D3}" type="pres">
      <dgm:prSet presAssocID="{78D9927D-67E5-459A-A841-89690FF44A3A}" presName="textRect" presStyleLbl="revTx" presStyleIdx="5" presStyleCnt="7" custLinFactNeighborX="49425" custLinFactNeighborY="-92651">
        <dgm:presLayoutVars>
          <dgm:chMax val="1"/>
          <dgm:chPref val="1"/>
        </dgm:presLayoutVars>
      </dgm:prSet>
      <dgm:spPr/>
    </dgm:pt>
    <dgm:pt modelId="{4E294C8C-577E-453B-9DE1-8AC9C12B218B}" type="pres">
      <dgm:prSet presAssocID="{48E7F5A8-C4D1-440A-8047-EAEAB9BD9D41}" presName="sibTrans" presStyleCnt="0"/>
      <dgm:spPr/>
    </dgm:pt>
    <dgm:pt modelId="{382ADEAD-AB39-40E2-B668-F945FC2E5BD8}" type="pres">
      <dgm:prSet presAssocID="{68E99805-9060-48A0-9C0F-1F720EBFEFFA}" presName="compNode" presStyleCnt="0"/>
      <dgm:spPr/>
    </dgm:pt>
    <dgm:pt modelId="{C6791F9A-0C6B-4678-A772-69AFBEBC72FD}" type="pres">
      <dgm:prSet presAssocID="{68E99805-9060-48A0-9C0F-1F720EBFEFFA}" presName="iconBgRect" presStyleLbl="bgShp" presStyleIdx="6" presStyleCnt="7" custLinFactX="-200000" custLinFactY="36572" custLinFactNeighborX="-287837" custLinFactNeighborY="100000"/>
      <dgm:spPr/>
    </dgm:pt>
    <dgm:pt modelId="{44E5DC85-E683-4B75-AE8F-CA890FADE6CA}" type="pres">
      <dgm:prSet presAssocID="{68E99805-9060-48A0-9C0F-1F720EBFEFFA}" presName="iconRect" presStyleLbl="node1" presStyleIdx="6" presStyleCnt="7" custLinFactX="-400000" custLinFactY="100000" custLinFactNeighborX="-451781" custLinFactNeighborY="12879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DC3B9785-9FFD-4D6F-8CF8-67D3FACCD36D}" type="pres">
      <dgm:prSet presAssocID="{68E99805-9060-48A0-9C0F-1F720EBFEFFA}" presName="spaceRect" presStyleCnt="0"/>
      <dgm:spPr/>
    </dgm:pt>
    <dgm:pt modelId="{7B494186-15B4-4B28-9A56-B93ABE2FB3A7}" type="pres">
      <dgm:prSet presAssocID="{68E99805-9060-48A0-9C0F-1F720EBFEFFA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8C3C2703-F222-494F-A15A-050A0D7C330F}" type="presOf" srcId="{4AF363FE-C59A-4A18-97B7-AFC94E88733F}" destId="{C551A463-D2B2-4123-9F93-7C0E12AD1D88}" srcOrd="0" destOrd="0" presId="urn:microsoft.com/office/officeart/2018/5/layout/IconCircleLabelList"/>
    <dgm:cxn modelId="{9192DF05-CD65-47E8-8C50-B4DDFB383786}" srcId="{765CE961-0F3C-482C-88DD-BB75F87D40A2}" destId="{4AF363FE-C59A-4A18-97B7-AFC94E88733F}" srcOrd="4" destOrd="0" parTransId="{8042CB0D-4B11-42A4-95BA-9E2A67C8F3F6}" sibTransId="{695D60E9-71C4-406E-835B-76D5F8785A26}"/>
    <dgm:cxn modelId="{D4891C29-6B6E-49B7-A340-CDAA5319FB53}" type="presOf" srcId="{68E99805-9060-48A0-9C0F-1F720EBFEFFA}" destId="{7B494186-15B4-4B28-9A56-B93ABE2FB3A7}" srcOrd="0" destOrd="0" presId="urn:microsoft.com/office/officeart/2018/5/layout/IconCircleLabelList"/>
    <dgm:cxn modelId="{D0766C2C-99B2-493E-9B72-D58B1912A2F1}" type="presOf" srcId="{765CE961-0F3C-482C-88DD-BB75F87D40A2}" destId="{08BF482D-20D6-4CED-9B91-2D0ACFD22516}" srcOrd="0" destOrd="0" presId="urn:microsoft.com/office/officeart/2018/5/layout/IconCircleLabelList"/>
    <dgm:cxn modelId="{1B2BBC42-DEAB-4D2A-B563-ADDC4E88A085}" type="presOf" srcId="{3D47C737-8C0B-48E1-8700-B89F689ED32A}" destId="{18A90E5C-C1AD-405E-818C-650273B96401}" srcOrd="0" destOrd="0" presId="urn:microsoft.com/office/officeart/2018/5/layout/IconCircleLabelList"/>
    <dgm:cxn modelId="{CA0A214A-4AB3-48E8-9F83-E64943D1158C}" srcId="{765CE961-0F3C-482C-88DD-BB75F87D40A2}" destId="{78D9927D-67E5-459A-A841-89690FF44A3A}" srcOrd="5" destOrd="0" parTransId="{B61383E2-6EE1-44B3-BC10-58E76F91D2D7}" sibTransId="{48E7F5A8-C4D1-440A-8047-EAEAB9BD9D41}"/>
    <dgm:cxn modelId="{C6B00151-7CDA-41E1-967D-640EBE91FE25}" type="presOf" srcId="{23A18257-D337-4BA6-833A-5552DF3BD619}" destId="{CB06D7E3-3364-40F8-83C3-7CEEFEACA196}" srcOrd="0" destOrd="0" presId="urn:microsoft.com/office/officeart/2018/5/layout/IconCircleLabelList"/>
    <dgm:cxn modelId="{D9DD9173-7DED-4360-9ACF-8E859FCB15F5}" srcId="{765CE961-0F3C-482C-88DD-BB75F87D40A2}" destId="{23A18257-D337-4BA6-833A-5552DF3BD619}" srcOrd="0" destOrd="0" parTransId="{CCEFCCAB-E924-42F6-8E0D-503B185A2F6C}" sibTransId="{F808A2A8-13C9-4ABE-BA36-4627AD307A27}"/>
    <dgm:cxn modelId="{BCB64E54-546D-40D1-90E8-A8258FCFABB2}" srcId="{765CE961-0F3C-482C-88DD-BB75F87D40A2}" destId="{3D47C737-8C0B-48E1-8700-B89F689ED32A}" srcOrd="2" destOrd="0" parTransId="{23FA9AC5-1642-42C0-B3E8-512AC959D7E1}" sibTransId="{095895E4-FDA8-4E33-8F8A-0F981A0A2811}"/>
    <dgm:cxn modelId="{4ACC3A7E-A1F9-4C28-BD22-8BA9F42FEEF0}" srcId="{765CE961-0F3C-482C-88DD-BB75F87D40A2}" destId="{1AA659F1-4EB8-4647-946B-45E462A01950}" srcOrd="1" destOrd="0" parTransId="{FFC605F8-C5FC-48D2-BBCB-AD1A9DAB7F48}" sibTransId="{81AED928-6106-4A48-953F-E0987165BA7C}"/>
    <dgm:cxn modelId="{1A69CA9B-CCB8-4AD7-8379-657CCC730139}" srcId="{765CE961-0F3C-482C-88DD-BB75F87D40A2}" destId="{35E26D1E-1540-4A2D-B319-0FD4797FD31D}" srcOrd="3" destOrd="0" parTransId="{BFD5678A-9B3E-4621-9E2F-B0627180AD5B}" sibTransId="{B7B4294E-2C78-4C22-A5B1-4B1AAA8A462F}"/>
    <dgm:cxn modelId="{DF61B39E-3904-4FBD-AF43-9A50330DBAF3}" type="presOf" srcId="{1AA659F1-4EB8-4647-946B-45E462A01950}" destId="{166BDE2F-F2E4-4114-8849-B1F47D1CD860}" srcOrd="0" destOrd="0" presId="urn:microsoft.com/office/officeart/2018/5/layout/IconCircleLabelList"/>
    <dgm:cxn modelId="{E1BFE1B0-4780-476A-B251-F4ABB6034045}" type="presOf" srcId="{35E26D1E-1540-4A2D-B319-0FD4797FD31D}" destId="{9B8A13BC-B3DC-4B11-BB06-F52FFAA5F5CE}" srcOrd="0" destOrd="0" presId="urn:microsoft.com/office/officeart/2018/5/layout/IconCircleLabelList"/>
    <dgm:cxn modelId="{B7FE8ABA-1E12-44B4-B4EE-FAAA8C93F730}" srcId="{765CE961-0F3C-482C-88DD-BB75F87D40A2}" destId="{68E99805-9060-48A0-9C0F-1F720EBFEFFA}" srcOrd="6" destOrd="0" parTransId="{6F81F7C7-EDF1-4EF2-BC4A-BD7EDC898CB5}" sibTransId="{F8807C60-3FB6-45E1-8AEF-F2D2A9D2AAE4}"/>
    <dgm:cxn modelId="{6E9C45CD-3678-45F8-BBF2-14E6C091E22F}" type="presOf" srcId="{78D9927D-67E5-459A-A841-89690FF44A3A}" destId="{93925612-75FB-49F8-80DC-C098C3C777D3}" srcOrd="0" destOrd="0" presId="urn:microsoft.com/office/officeart/2018/5/layout/IconCircleLabelList"/>
    <dgm:cxn modelId="{A8A27B19-FD6F-475E-8016-AAA698354B7F}" type="presParOf" srcId="{08BF482D-20D6-4CED-9B91-2D0ACFD22516}" destId="{8E75456A-FF76-479C-8409-802F9556A55F}" srcOrd="0" destOrd="0" presId="urn:microsoft.com/office/officeart/2018/5/layout/IconCircleLabelList"/>
    <dgm:cxn modelId="{67BF99C1-A8F2-4EB3-AB06-7CACF6349459}" type="presParOf" srcId="{8E75456A-FF76-479C-8409-802F9556A55F}" destId="{F5BD30AD-2934-492A-979A-ADD14E94ADF1}" srcOrd="0" destOrd="0" presId="urn:microsoft.com/office/officeart/2018/5/layout/IconCircleLabelList"/>
    <dgm:cxn modelId="{404A08EE-0E58-46E3-A1B7-074112AC917F}" type="presParOf" srcId="{8E75456A-FF76-479C-8409-802F9556A55F}" destId="{ED8111CF-1A4C-4DEC-963E-6032E3F6A95E}" srcOrd="1" destOrd="0" presId="urn:microsoft.com/office/officeart/2018/5/layout/IconCircleLabelList"/>
    <dgm:cxn modelId="{878E184D-EC45-4117-BB9C-1F9CADF89266}" type="presParOf" srcId="{8E75456A-FF76-479C-8409-802F9556A55F}" destId="{750DB8C4-20DD-44B6-B5E0-03D8AA8131F3}" srcOrd="2" destOrd="0" presId="urn:microsoft.com/office/officeart/2018/5/layout/IconCircleLabelList"/>
    <dgm:cxn modelId="{28320807-589F-4A4F-8F60-7382EE0827C4}" type="presParOf" srcId="{8E75456A-FF76-479C-8409-802F9556A55F}" destId="{CB06D7E3-3364-40F8-83C3-7CEEFEACA196}" srcOrd="3" destOrd="0" presId="urn:microsoft.com/office/officeart/2018/5/layout/IconCircleLabelList"/>
    <dgm:cxn modelId="{FACB2B5C-04EF-4D92-B8DF-58407F21B98A}" type="presParOf" srcId="{08BF482D-20D6-4CED-9B91-2D0ACFD22516}" destId="{4E4B9999-E41B-4C84-A5DF-B7DA15611216}" srcOrd="1" destOrd="0" presId="urn:microsoft.com/office/officeart/2018/5/layout/IconCircleLabelList"/>
    <dgm:cxn modelId="{F22B92F1-8B44-4F08-8626-CD8E2CC029F1}" type="presParOf" srcId="{08BF482D-20D6-4CED-9B91-2D0ACFD22516}" destId="{99D76F53-F8E1-4BE5-8FD0-B54EC22B8B8B}" srcOrd="2" destOrd="0" presId="urn:microsoft.com/office/officeart/2018/5/layout/IconCircleLabelList"/>
    <dgm:cxn modelId="{4515AA74-E597-4B32-8468-A0CC92344AF1}" type="presParOf" srcId="{99D76F53-F8E1-4BE5-8FD0-B54EC22B8B8B}" destId="{6EE7E85B-9A8F-4CB4-A8A3-412028CE29DD}" srcOrd="0" destOrd="0" presId="urn:microsoft.com/office/officeart/2018/5/layout/IconCircleLabelList"/>
    <dgm:cxn modelId="{6016B655-6B62-4B09-9C0E-C0ED3A1A26CC}" type="presParOf" srcId="{99D76F53-F8E1-4BE5-8FD0-B54EC22B8B8B}" destId="{92693600-075B-4601-AD07-A289DBEFEF82}" srcOrd="1" destOrd="0" presId="urn:microsoft.com/office/officeart/2018/5/layout/IconCircleLabelList"/>
    <dgm:cxn modelId="{D160795A-02A2-4F25-A7BB-7CC55E933557}" type="presParOf" srcId="{99D76F53-F8E1-4BE5-8FD0-B54EC22B8B8B}" destId="{31A6B6A6-284F-4F47-8475-E52398841FE5}" srcOrd="2" destOrd="0" presId="urn:microsoft.com/office/officeart/2018/5/layout/IconCircleLabelList"/>
    <dgm:cxn modelId="{1174AA71-18F9-4273-BCAF-45EFDF1A0AD4}" type="presParOf" srcId="{99D76F53-F8E1-4BE5-8FD0-B54EC22B8B8B}" destId="{166BDE2F-F2E4-4114-8849-B1F47D1CD860}" srcOrd="3" destOrd="0" presId="urn:microsoft.com/office/officeart/2018/5/layout/IconCircleLabelList"/>
    <dgm:cxn modelId="{3755A2E2-863F-4909-8A38-40405E2AA39D}" type="presParOf" srcId="{08BF482D-20D6-4CED-9B91-2D0ACFD22516}" destId="{0ECFB69E-3C8C-4220-92F7-7DF6909B5088}" srcOrd="3" destOrd="0" presId="urn:microsoft.com/office/officeart/2018/5/layout/IconCircleLabelList"/>
    <dgm:cxn modelId="{3977878D-80E1-4EB2-9C8D-F20C2E21F6B5}" type="presParOf" srcId="{08BF482D-20D6-4CED-9B91-2D0ACFD22516}" destId="{3CF19E8F-6215-47CD-8C1A-D3CCBE2FA5E9}" srcOrd="4" destOrd="0" presId="urn:microsoft.com/office/officeart/2018/5/layout/IconCircleLabelList"/>
    <dgm:cxn modelId="{66D7EBE9-B618-43F0-AEAB-81466AD24A9C}" type="presParOf" srcId="{3CF19E8F-6215-47CD-8C1A-D3CCBE2FA5E9}" destId="{CDD952BC-0FAA-4308-94ED-F49F3EAFF113}" srcOrd="0" destOrd="0" presId="urn:microsoft.com/office/officeart/2018/5/layout/IconCircleLabelList"/>
    <dgm:cxn modelId="{FF397F48-36D3-4CA5-B99B-604AEF2F6883}" type="presParOf" srcId="{3CF19E8F-6215-47CD-8C1A-D3CCBE2FA5E9}" destId="{F4DE77C4-5BEF-430E-AF6C-515E25E4BFCC}" srcOrd="1" destOrd="0" presId="urn:microsoft.com/office/officeart/2018/5/layout/IconCircleLabelList"/>
    <dgm:cxn modelId="{DC2851D0-D922-4D47-A8EA-7058A17041D9}" type="presParOf" srcId="{3CF19E8F-6215-47CD-8C1A-D3CCBE2FA5E9}" destId="{F8459019-E10A-40A4-A7D6-1D4F673D70D6}" srcOrd="2" destOrd="0" presId="urn:microsoft.com/office/officeart/2018/5/layout/IconCircleLabelList"/>
    <dgm:cxn modelId="{82B18EAF-BB5B-4CCE-8DA8-0FE4D8D371AA}" type="presParOf" srcId="{3CF19E8F-6215-47CD-8C1A-D3CCBE2FA5E9}" destId="{18A90E5C-C1AD-405E-818C-650273B96401}" srcOrd="3" destOrd="0" presId="urn:microsoft.com/office/officeart/2018/5/layout/IconCircleLabelList"/>
    <dgm:cxn modelId="{E3AC1D8C-94DA-4265-A6FB-9DC04D35B682}" type="presParOf" srcId="{08BF482D-20D6-4CED-9B91-2D0ACFD22516}" destId="{6C889B36-FC01-4417-B0CC-6521E5391DA5}" srcOrd="5" destOrd="0" presId="urn:microsoft.com/office/officeart/2018/5/layout/IconCircleLabelList"/>
    <dgm:cxn modelId="{5EE53587-43EA-43CB-B530-90275E8AE995}" type="presParOf" srcId="{08BF482D-20D6-4CED-9B91-2D0ACFD22516}" destId="{80A52994-F823-4B08-A6DF-D96F24AD3BD4}" srcOrd="6" destOrd="0" presId="urn:microsoft.com/office/officeart/2018/5/layout/IconCircleLabelList"/>
    <dgm:cxn modelId="{72CD2EA7-EAA0-4F70-90E0-F08483052E50}" type="presParOf" srcId="{80A52994-F823-4B08-A6DF-D96F24AD3BD4}" destId="{EA8D96CC-D7A0-4FE0-A71E-099DA079968C}" srcOrd="0" destOrd="0" presId="urn:microsoft.com/office/officeart/2018/5/layout/IconCircleLabelList"/>
    <dgm:cxn modelId="{7BB7C744-5042-46D0-92CD-590A036B31BE}" type="presParOf" srcId="{80A52994-F823-4B08-A6DF-D96F24AD3BD4}" destId="{10CE7E73-31C1-4810-A14F-26EB64698491}" srcOrd="1" destOrd="0" presId="urn:microsoft.com/office/officeart/2018/5/layout/IconCircleLabelList"/>
    <dgm:cxn modelId="{5C54A7E0-CE20-4C6A-9890-E3CC569A10FA}" type="presParOf" srcId="{80A52994-F823-4B08-A6DF-D96F24AD3BD4}" destId="{59434047-A7C8-45DC-AA8A-66D327047A74}" srcOrd="2" destOrd="0" presId="urn:microsoft.com/office/officeart/2018/5/layout/IconCircleLabelList"/>
    <dgm:cxn modelId="{58414A3C-642A-4CB9-9F45-E67B6F1BE946}" type="presParOf" srcId="{80A52994-F823-4B08-A6DF-D96F24AD3BD4}" destId="{9B8A13BC-B3DC-4B11-BB06-F52FFAA5F5CE}" srcOrd="3" destOrd="0" presId="urn:microsoft.com/office/officeart/2018/5/layout/IconCircleLabelList"/>
    <dgm:cxn modelId="{08D2C2B9-509E-4A4B-AC24-AF1C0DFF6CD0}" type="presParOf" srcId="{08BF482D-20D6-4CED-9B91-2D0ACFD22516}" destId="{2454E57C-2CAB-438E-A277-A10BBBED5683}" srcOrd="7" destOrd="0" presId="urn:microsoft.com/office/officeart/2018/5/layout/IconCircleLabelList"/>
    <dgm:cxn modelId="{A10FA69C-FE12-41FD-853D-1C3570181F79}" type="presParOf" srcId="{08BF482D-20D6-4CED-9B91-2D0ACFD22516}" destId="{F1A50DFE-7A24-4266-91F1-7108BE3CF7DB}" srcOrd="8" destOrd="0" presId="urn:microsoft.com/office/officeart/2018/5/layout/IconCircleLabelList"/>
    <dgm:cxn modelId="{7027C2C6-3BF0-44A7-AE2A-BEE8470876B3}" type="presParOf" srcId="{F1A50DFE-7A24-4266-91F1-7108BE3CF7DB}" destId="{8AD5D179-B6AB-4F80-8E7A-32592A8F6A84}" srcOrd="0" destOrd="0" presId="urn:microsoft.com/office/officeart/2018/5/layout/IconCircleLabelList"/>
    <dgm:cxn modelId="{123492C1-6D99-4475-AAE8-64EA05963941}" type="presParOf" srcId="{F1A50DFE-7A24-4266-91F1-7108BE3CF7DB}" destId="{32A28A30-B94F-4A86-A7DC-580F8353E528}" srcOrd="1" destOrd="0" presId="urn:microsoft.com/office/officeart/2018/5/layout/IconCircleLabelList"/>
    <dgm:cxn modelId="{4E96C606-BA13-4AC3-8A21-8F547C2D9C8A}" type="presParOf" srcId="{F1A50DFE-7A24-4266-91F1-7108BE3CF7DB}" destId="{A194E2B8-3653-44FB-AAC4-C8F8F2D6BC13}" srcOrd="2" destOrd="0" presId="urn:microsoft.com/office/officeart/2018/5/layout/IconCircleLabelList"/>
    <dgm:cxn modelId="{5FA12D47-DB7C-4FC9-BF8E-6AD0E30CB1F3}" type="presParOf" srcId="{F1A50DFE-7A24-4266-91F1-7108BE3CF7DB}" destId="{C551A463-D2B2-4123-9F93-7C0E12AD1D88}" srcOrd="3" destOrd="0" presId="urn:microsoft.com/office/officeart/2018/5/layout/IconCircleLabelList"/>
    <dgm:cxn modelId="{890E057F-4BEE-49E2-90BD-C92CC0D4F7C5}" type="presParOf" srcId="{08BF482D-20D6-4CED-9B91-2D0ACFD22516}" destId="{EB4B3CF2-73EB-4308-BB23-32D0070DA912}" srcOrd="9" destOrd="0" presId="urn:microsoft.com/office/officeart/2018/5/layout/IconCircleLabelList"/>
    <dgm:cxn modelId="{25A5E83F-CCEB-4ECE-8548-C1BD31BD817B}" type="presParOf" srcId="{08BF482D-20D6-4CED-9B91-2D0ACFD22516}" destId="{DAA9DF2E-A81F-4E2A-9286-1699BB892F6C}" srcOrd="10" destOrd="0" presId="urn:microsoft.com/office/officeart/2018/5/layout/IconCircleLabelList"/>
    <dgm:cxn modelId="{C3CE682C-2514-4124-9459-4004FDEF55E1}" type="presParOf" srcId="{DAA9DF2E-A81F-4E2A-9286-1699BB892F6C}" destId="{8983E34F-C213-4487-9965-11D4210A9326}" srcOrd="0" destOrd="0" presId="urn:microsoft.com/office/officeart/2018/5/layout/IconCircleLabelList"/>
    <dgm:cxn modelId="{5FEF5F06-232A-47AD-9C2E-AEB50C7FDA93}" type="presParOf" srcId="{DAA9DF2E-A81F-4E2A-9286-1699BB892F6C}" destId="{1C045CD9-1ED4-48E6-9604-9CC559A4B4D3}" srcOrd="1" destOrd="0" presId="urn:microsoft.com/office/officeart/2018/5/layout/IconCircleLabelList"/>
    <dgm:cxn modelId="{78081693-C847-4B29-8BA6-30D6D2684B52}" type="presParOf" srcId="{DAA9DF2E-A81F-4E2A-9286-1699BB892F6C}" destId="{488A4471-A6D7-452E-AEA7-F3EFF8F1202D}" srcOrd="2" destOrd="0" presId="urn:microsoft.com/office/officeart/2018/5/layout/IconCircleLabelList"/>
    <dgm:cxn modelId="{7847150F-E9B7-480F-A04D-4570777F2B05}" type="presParOf" srcId="{DAA9DF2E-A81F-4E2A-9286-1699BB892F6C}" destId="{93925612-75FB-49F8-80DC-C098C3C777D3}" srcOrd="3" destOrd="0" presId="urn:microsoft.com/office/officeart/2018/5/layout/IconCircleLabelList"/>
    <dgm:cxn modelId="{8049DAA2-D3F3-4FBB-BC60-C339446CA835}" type="presParOf" srcId="{08BF482D-20D6-4CED-9B91-2D0ACFD22516}" destId="{4E294C8C-577E-453B-9DE1-8AC9C12B218B}" srcOrd="11" destOrd="0" presId="urn:microsoft.com/office/officeart/2018/5/layout/IconCircleLabelList"/>
    <dgm:cxn modelId="{37B8A067-D827-4B42-9988-190E7FC3563E}" type="presParOf" srcId="{08BF482D-20D6-4CED-9B91-2D0ACFD22516}" destId="{382ADEAD-AB39-40E2-B668-F945FC2E5BD8}" srcOrd="12" destOrd="0" presId="urn:microsoft.com/office/officeart/2018/5/layout/IconCircleLabelList"/>
    <dgm:cxn modelId="{10B4BE45-B975-4D58-8F60-1E37B6E748AD}" type="presParOf" srcId="{382ADEAD-AB39-40E2-B668-F945FC2E5BD8}" destId="{C6791F9A-0C6B-4678-A772-69AFBEBC72FD}" srcOrd="0" destOrd="0" presId="urn:microsoft.com/office/officeart/2018/5/layout/IconCircleLabelList"/>
    <dgm:cxn modelId="{CAEB71AF-8DD7-4737-8826-CA9A299B9E02}" type="presParOf" srcId="{382ADEAD-AB39-40E2-B668-F945FC2E5BD8}" destId="{44E5DC85-E683-4B75-AE8F-CA890FADE6CA}" srcOrd="1" destOrd="0" presId="urn:microsoft.com/office/officeart/2018/5/layout/IconCircleLabelList"/>
    <dgm:cxn modelId="{72CB59D2-D425-459B-83C1-EB011FE56FED}" type="presParOf" srcId="{382ADEAD-AB39-40E2-B668-F945FC2E5BD8}" destId="{DC3B9785-9FFD-4D6F-8CF8-67D3FACCD36D}" srcOrd="2" destOrd="0" presId="urn:microsoft.com/office/officeart/2018/5/layout/IconCircleLabelList"/>
    <dgm:cxn modelId="{4F4C2863-4460-4553-B9F5-11602555F45C}" type="presParOf" srcId="{382ADEAD-AB39-40E2-B668-F945FC2E5BD8}" destId="{7B494186-15B4-4B28-9A56-B93ABE2FB3A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D30AD-2934-492A-979A-ADD14E94ADF1}">
      <dsp:nvSpPr>
        <dsp:cNvPr id="0" name=""/>
        <dsp:cNvSpPr/>
      </dsp:nvSpPr>
      <dsp:spPr>
        <a:xfrm>
          <a:off x="904710" y="547957"/>
          <a:ext cx="1029375" cy="1029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111CF-1A4C-4DEC-963E-6032E3F6A95E}">
      <dsp:nvSpPr>
        <dsp:cNvPr id="0" name=""/>
        <dsp:cNvSpPr/>
      </dsp:nvSpPr>
      <dsp:spPr>
        <a:xfrm>
          <a:off x="1124093" y="767336"/>
          <a:ext cx="590625" cy="59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6D7E3-3364-40F8-83C3-7CEEFEACA196}">
      <dsp:nvSpPr>
        <dsp:cNvPr id="0" name=""/>
        <dsp:cNvSpPr/>
      </dsp:nvSpPr>
      <dsp:spPr>
        <a:xfrm>
          <a:off x="575653" y="1897959"/>
          <a:ext cx="1687500" cy="6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Gyms </a:t>
          </a:r>
        </a:p>
      </dsp:txBody>
      <dsp:txXfrm>
        <a:off x="575653" y="1897959"/>
        <a:ext cx="1687500" cy="675000"/>
      </dsp:txXfrm>
    </dsp:sp>
    <dsp:sp modelId="{6EE7E85B-9A8F-4CB4-A8A3-412028CE29DD}">
      <dsp:nvSpPr>
        <dsp:cNvPr id="0" name=""/>
        <dsp:cNvSpPr/>
      </dsp:nvSpPr>
      <dsp:spPr>
        <a:xfrm>
          <a:off x="2476483" y="547957"/>
          <a:ext cx="1029375" cy="1029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93600-075B-4601-AD07-A289DBEFEF82}">
      <dsp:nvSpPr>
        <dsp:cNvPr id="0" name=""/>
        <dsp:cNvSpPr/>
      </dsp:nvSpPr>
      <dsp:spPr>
        <a:xfrm>
          <a:off x="2695854" y="767336"/>
          <a:ext cx="590625" cy="59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BDE2F-F2E4-4114-8849-B1F47D1CD860}">
      <dsp:nvSpPr>
        <dsp:cNvPr id="0" name=""/>
        <dsp:cNvSpPr/>
      </dsp:nvSpPr>
      <dsp:spPr>
        <a:xfrm>
          <a:off x="2147424" y="1897959"/>
          <a:ext cx="1687500" cy="6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Cafeterias </a:t>
          </a:r>
        </a:p>
      </dsp:txBody>
      <dsp:txXfrm>
        <a:off x="2147424" y="1897959"/>
        <a:ext cx="1687500" cy="675000"/>
      </dsp:txXfrm>
    </dsp:sp>
    <dsp:sp modelId="{CDD952BC-0FAA-4308-94ED-F49F3EAFF113}">
      <dsp:nvSpPr>
        <dsp:cNvPr id="0" name=""/>
        <dsp:cNvSpPr/>
      </dsp:nvSpPr>
      <dsp:spPr>
        <a:xfrm>
          <a:off x="4296675" y="548451"/>
          <a:ext cx="1029375" cy="10293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E77C4-5BEF-430E-AF6C-515E25E4BFCC}">
      <dsp:nvSpPr>
        <dsp:cNvPr id="0" name=""/>
        <dsp:cNvSpPr/>
      </dsp:nvSpPr>
      <dsp:spPr>
        <a:xfrm>
          <a:off x="4516050" y="767826"/>
          <a:ext cx="590625" cy="590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90E5C-C1AD-405E-818C-650273B96401}">
      <dsp:nvSpPr>
        <dsp:cNvPr id="0" name=""/>
        <dsp:cNvSpPr/>
      </dsp:nvSpPr>
      <dsp:spPr>
        <a:xfrm>
          <a:off x="3967612" y="1898451"/>
          <a:ext cx="1687500" cy="6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Music Rooms </a:t>
          </a:r>
        </a:p>
      </dsp:txBody>
      <dsp:txXfrm>
        <a:off x="3967612" y="1898451"/>
        <a:ext cx="1687500" cy="675000"/>
      </dsp:txXfrm>
    </dsp:sp>
    <dsp:sp modelId="{EA8D96CC-D7A0-4FE0-A71E-099DA079968C}">
      <dsp:nvSpPr>
        <dsp:cNvPr id="0" name=""/>
        <dsp:cNvSpPr/>
      </dsp:nvSpPr>
      <dsp:spPr>
        <a:xfrm>
          <a:off x="5955934" y="547957"/>
          <a:ext cx="1029375" cy="1029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E7E73-31C1-4810-A14F-26EB64698491}">
      <dsp:nvSpPr>
        <dsp:cNvPr id="0" name=""/>
        <dsp:cNvSpPr/>
      </dsp:nvSpPr>
      <dsp:spPr>
        <a:xfrm>
          <a:off x="6175306" y="767336"/>
          <a:ext cx="590625" cy="5906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A13BC-B3DC-4B11-BB06-F52FFAA5F5CE}">
      <dsp:nvSpPr>
        <dsp:cNvPr id="0" name=""/>
        <dsp:cNvSpPr/>
      </dsp:nvSpPr>
      <dsp:spPr>
        <a:xfrm>
          <a:off x="5626864" y="1897959"/>
          <a:ext cx="1687500" cy="6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Wood Shop Classes </a:t>
          </a:r>
        </a:p>
      </dsp:txBody>
      <dsp:txXfrm>
        <a:off x="5626864" y="1897959"/>
        <a:ext cx="1687500" cy="675000"/>
      </dsp:txXfrm>
    </dsp:sp>
    <dsp:sp modelId="{8AD5D179-B6AB-4F80-8E7A-32592A8F6A84}">
      <dsp:nvSpPr>
        <dsp:cNvPr id="0" name=""/>
        <dsp:cNvSpPr/>
      </dsp:nvSpPr>
      <dsp:spPr>
        <a:xfrm>
          <a:off x="2156497" y="2369930"/>
          <a:ext cx="1029375" cy="10293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28A30-B94F-4A86-A7DC-580F8353E528}">
      <dsp:nvSpPr>
        <dsp:cNvPr id="0" name=""/>
        <dsp:cNvSpPr/>
      </dsp:nvSpPr>
      <dsp:spPr>
        <a:xfrm>
          <a:off x="2375882" y="2589301"/>
          <a:ext cx="590625" cy="5906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1A463-D2B2-4123-9F93-7C0E12AD1D88}">
      <dsp:nvSpPr>
        <dsp:cNvPr id="0" name=""/>
        <dsp:cNvSpPr/>
      </dsp:nvSpPr>
      <dsp:spPr>
        <a:xfrm>
          <a:off x="1827440" y="3719932"/>
          <a:ext cx="1687500" cy="6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Bathrooms </a:t>
          </a:r>
        </a:p>
      </dsp:txBody>
      <dsp:txXfrm>
        <a:off x="1827440" y="3719932"/>
        <a:ext cx="1687500" cy="675000"/>
      </dsp:txXfrm>
    </dsp:sp>
    <dsp:sp modelId="{8983E34F-C213-4487-9965-11D4210A9326}">
      <dsp:nvSpPr>
        <dsp:cNvPr id="0" name=""/>
        <dsp:cNvSpPr/>
      </dsp:nvSpPr>
      <dsp:spPr>
        <a:xfrm>
          <a:off x="4135418" y="2369930"/>
          <a:ext cx="1029375" cy="1029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45CD9-1ED4-48E6-9604-9CC559A4B4D3}">
      <dsp:nvSpPr>
        <dsp:cNvPr id="0" name=""/>
        <dsp:cNvSpPr/>
      </dsp:nvSpPr>
      <dsp:spPr>
        <a:xfrm>
          <a:off x="4354802" y="2589301"/>
          <a:ext cx="590625" cy="59062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25612-75FB-49F8-80DC-C098C3C777D3}">
      <dsp:nvSpPr>
        <dsp:cNvPr id="0" name=""/>
        <dsp:cNvSpPr/>
      </dsp:nvSpPr>
      <dsp:spPr>
        <a:xfrm>
          <a:off x="3810253" y="3719932"/>
          <a:ext cx="1687500" cy="6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And of course the playground </a:t>
          </a:r>
        </a:p>
      </dsp:txBody>
      <dsp:txXfrm>
        <a:off x="3810253" y="3719932"/>
        <a:ext cx="1687500" cy="675000"/>
      </dsp:txXfrm>
    </dsp:sp>
    <dsp:sp modelId="{C6791F9A-0C6B-4678-A772-69AFBEBC72FD}">
      <dsp:nvSpPr>
        <dsp:cNvPr id="0" name=""/>
        <dsp:cNvSpPr/>
      </dsp:nvSpPr>
      <dsp:spPr>
        <a:xfrm>
          <a:off x="266409" y="4401165"/>
          <a:ext cx="1029375" cy="1029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5DC85-E683-4B75-AE8F-CA890FADE6CA}">
      <dsp:nvSpPr>
        <dsp:cNvPr id="0" name=""/>
        <dsp:cNvSpPr/>
      </dsp:nvSpPr>
      <dsp:spPr>
        <a:xfrm>
          <a:off x="476624" y="4566046"/>
          <a:ext cx="590625" cy="59062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94186-15B4-4B28-9A56-B93ABE2FB3A7}">
      <dsp:nvSpPr>
        <dsp:cNvPr id="0" name=""/>
        <dsp:cNvSpPr/>
      </dsp:nvSpPr>
      <dsp:spPr>
        <a:xfrm>
          <a:off x="4959018" y="4345327"/>
          <a:ext cx="1687500" cy="6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600" kern="1200" dirty="0"/>
        </a:p>
      </dsp:txBody>
      <dsp:txXfrm>
        <a:off x="4959018" y="4345327"/>
        <a:ext cx="1687500" cy="67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35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55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79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0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3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4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183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0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2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9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9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CAA7-6B6A-4344-97D0-B928608B379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51E2B19-F622-F847-AC5C-B88AB9958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6EF22-2072-8F4F-B55B-6503189636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get the most out of </a:t>
            </a:r>
            <a:br>
              <a:rPr lang="en-US" dirty="0"/>
            </a:br>
            <a:r>
              <a:rPr lang="en-US" b="1" dirty="0"/>
              <a:t>Alyssa’s Law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59A2C-AE3E-F840-A08C-F57007D8D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5</a:t>
            </a:r>
            <a:r>
              <a:rPr lang="en-US" baseline="30000" dirty="0"/>
              <a:t>th </a:t>
            </a:r>
          </a:p>
          <a:p>
            <a:r>
              <a:rPr lang="en-US" baseline="30000" dirty="0"/>
              <a:t>Kyle D Chadwick </a:t>
            </a:r>
          </a:p>
          <a:p>
            <a:r>
              <a:rPr lang="en-US" baseline="30000" dirty="0"/>
              <a:t>Vice President, Sonitrol Security Systems 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03A0B20-4B63-431A-92C8-382DC54F6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804" y="5323911"/>
            <a:ext cx="1409968" cy="1371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98A2B0-DDA9-4493-8D67-621855117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8" y="5904160"/>
            <a:ext cx="2625217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8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C227-8880-0B44-AFF2-10FE3F7C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What is Alyssa's Law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97B96-5841-AA41-B1EC-694017B95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/>
              <a:t>SYNOPSIS </a:t>
            </a:r>
          </a:p>
          <a:p>
            <a:pPr lvl="1"/>
            <a:r>
              <a:rPr lang="en-US"/>
              <a:t>Requires school buildings to be equipped with emergency light and panic alarm linked to local law enforcement. </a:t>
            </a:r>
          </a:p>
          <a:p>
            <a:endParaRPr lang="en-US" dirty="0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2CA05570-8A3D-4394-82D8-FD9E937B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804" y="5323911"/>
            <a:ext cx="1409968" cy="13718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CE82B9-E186-4FF6-B3FD-A681C41BF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8" y="5904160"/>
            <a:ext cx="2625217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3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5595-E86A-9B42-A858-45BAA45F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1648352"/>
            <a:ext cx="2968188" cy="2328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/>
              <a:t>In Other Words…</a:t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67E25607-FCCA-4641-B579-C4BF28BD4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11" r="14765" b="-3"/>
          <a:stretch/>
        </p:blipFill>
        <p:spPr>
          <a:xfrm>
            <a:off x="4436554" y="761336"/>
            <a:ext cx="4279440" cy="2986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B8FA70-F55C-A149-8268-8108CC9433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17" r="17058" b="1"/>
          <a:stretch/>
        </p:blipFill>
        <p:spPr>
          <a:xfrm>
            <a:off x="4436554" y="3976761"/>
            <a:ext cx="1120501" cy="1689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71897C-AA21-814E-90A2-8CC4831F5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53" r="-2" b="-2"/>
          <a:stretch/>
        </p:blipFill>
        <p:spPr>
          <a:xfrm>
            <a:off x="5862507" y="3976761"/>
            <a:ext cx="2853487" cy="1689393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683F2C02-FA0E-46AD-9C2A-2F2034E7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9804" y="5323911"/>
            <a:ext cx="1409968" cy="13718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9D2BF7-6522-4FAF-A1A5-2A36EDA1C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458" y="5904160"/>
            <a:ext cx="2625217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8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5195-DF85-F140-9345-41DE19D66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84" y="990905"/>
            <a:ext cx="3547581" cy="409302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You of course will make an announcement on the PA System that you are in lockdown mode.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13C014-DFEC-4903-A889-AFD821530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34380"/>
              </p:ext>
            </p:extLst>
          </p:nvPr>
        </p:nvGraphicFramePr>
        <p:xfrm>
          <a:off x="3893703" y="944563"/>
          <a:ext cx="7639913" cy="556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819BFA-651C-48C4-A3FC-227A9C401A92}"/>
              </a:ext>
            </a:extLst>
          </p:cNvPr>
          <p:cNvSpPr txBox="1"/>
          <p:nvPr/>
        </p:nvSpPr>
        <p:spPr>
          <a:xfrm>
            <a:off x="5035967" y="482898"/>
            <a:ext cx="5583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HAVE FOUND THAT MANY AREAS DO NOT HEAR </a:t>
            </a:r>
          </a:p>
          <a:p>
            <a:pPr algn="ctr"/>
            <a:r>
              <a:rPr lang="en-US" b="1" dirty="0"/>
              <a:t>THIS ANNOUNCEMENT:</a:t>
            </a:r>
          </a:p>
          <a:p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8AB30C-AF2F-46A2-AAC5-9E5A131357A1}"/>
              </a:ext>
            </a:extLst>
          </p:cNvPr>
          <p:cNvSpPr/>
          <p:nvPr/>
        </p:nvSpPr>
        <p:spPr>
          <a:xfrm>
            <a:off x="5262436" y="5662565"/>
            <a:ext cx="5195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defRPr cap="all"/>
            </a:pPr>
            <a:r>
              <a:rPr lang="en-US" b="1" dirty="0"/>
              <a:t>All of theses areas should have a visual means of Notification </a:t>
            </a:r>
            <a:endParaRPr lang="en-US" dirty="0"/>
          </a:p>
        </p:txBody>
      </p:sp>
      <p:pic>
        <p:nvPicPr>
          <p:cNvPr id="50" name="Picture 49" descr="A close up of a sign&#10;&#10;Description automatically generated">
            <a:extLst>
              <a:ext uri="{FF2B5EF4-FFF2-40B4-BE49-F238E27FC236}">
                <a16:creationId xmlns:a16="http://schemas.microsoft.com/office/drawing/2014/main" id="{C11FC8AB-8884-4208-91C7-23B7AC4B9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9804" y="5323911"/>
            <a:ext cx="1409968" cy="137186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F66BF5F-E273-409F-9326-902C051F4F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8" y="5904160"/>
            <a:ext cx="2625217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45D6-AFDB-134E-BCE1-A6E36E76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Other Areas to Consider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9930-727A-784C-85E5-A953FF32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Teacher’s Break Room </a:t>
            </a:r>
          </a:p>
          <a:p>
            <a:endParaRPr lang="en-US" dirty="0"/>
          </a:p>
          <a:p>
            <a:r>
              <a:rPr lang="en-US" dirty="0"/>
              <a:t>Conference Rooms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Any and All Doors that are Used to Normally Enter the Building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FB5A24D-B5E5-4293-BF04-98C1D82B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804" y="5323911"/>
            <a:ext cx="1409968" cy="1371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2E9FA-F16C-42D7-BCB5-76BCA8531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8" y="5904160"/>
            <a:ext cx="2625217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CEF5-699E-7C4A-9500-A8367F36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Other Strobe Locations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A21F7-0564-174F-981F-C2CC58E61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86001"/>
            <a:ext cx="8850124" cy="3755895"/>
          </a:xfr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24B6397-43CA-4FF9-8416-2E537DAAF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804" y="5323911"/>
            <a:ext cx="1409968" cy="1371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54746-0397-440F-ACF6-7CA1B3BFF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8" y="5904160"/>
            <a:ext cx="2625217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3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0826-357B-294B-8359-C3D25B7C5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A Major Consideration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5430B-7D81-F74C-91F5-C8FFB6B0C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person who is going to push the panic alarm is normally a support person in the school office.</a:t>
            </a:r>
          </a:p>
          <a:p>
            <a:endParaRPr lang="en-US" dirty="0"/>
          </a:p>
          <a:p>
            <a:r>
              <a:rPr lang="en-US" dirty="0"/>
              <a:t>That same person, who signs visitors in and out and smiles every time a student walks into the office, is your first line of defense.</a:t>
            </a:r>
          </a:p>
          <a:p>
            <a:endParaRPr lang="en-US" dirty="0"/>
          </a:p>
          <a:p>
            <a:r>
              <a:rPr lang="en-US" dirty="0"/>
              <a:t>Give him or her simple instructions to</a:t>
            </a:r>
            <a:r>
              <a:rPr lang="en-US" b="1" i="1" dirty="0"/>
              <a:t> push the button and run.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B947CEC-D515-4BB7-926D-D9AAFAC0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804" y="5323911"/>
            <a:ext cx="1409968" cy="1371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5EE4F-4E77-42C0-AEE7-B5978C820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8" y="5904160"/>
            <a:ext cx="2625217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8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BA68-6C7F-D744-A473-BE20F700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False Alarms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3E84-FD69-2746-92A4-7323B37FF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99% of all alarms are false </a:t>
            </a:r>
          </a:p>
          <a:p>
            <a:endParaRPr lang="en-US" dirty="0"/>
          </a:p>
          <a:p>
            <a:r>
              <a:rPr lang="en-US" dirty="0"/>
              <a:t>It is key that everyone who works in and around that button knows what it is and what happens when it is pushed.</a:t>
            </a:r>
          </a:p>
          <a:p>
            <a:endParaRPr lang="en-US" dirty="0"/>
          </a:p>
          <a:p>
            <a:r>
              <a:rPr lang="en-US" dirty="0"/>
              <a:t>The police are going to respond in force — they are going to come from all over the area at high rates of speed.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B872082-309D-4FC1-ADD3-375A0929A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804" y="5323911"/>
            <a:ext cx="1409968" cy="1371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81D26-10AB-4D66-87BA-F391AAB78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8" y="5904160"/>
            <a:ext cx="2625217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6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CBD7-5079-5A45-9D47-C45305D6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Alarm Verification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50C4-766F-C84D-A84A-561DDE09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4828917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Video Verification </a:t>
            </a:r>
          </a:p>
          <a:p>
            <a:r>
              <a:rPr lang="en-US" dirty="0"/>
              <a:t>Your local police should have access to your video system so that they can remote in and see what is going 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Audio Verification </a:t>
            </a:r>
          </a:p>
          <a:p>
            <a:r>
              <a:rPr lang="en-US" dirty="0"/>
              <a:t>Some companies offer </a:t>
            </a:r>
            <a:r>
              <a:rPr lang="en-US" u="sng" dirty="0"/>
              <a:t>Audio Verification </a:t>
            </a:r>
            <a:r>
              <a:rPr lang="en-US" dirty="0"/>
              <a:t>where they can hear what is going on in the building after the panic alarm is pushed.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7E5AADB8-D771-48BE-B67B-25F16C580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804" y="5323911"/>
            <a:ext cx="1409968" cy="13718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4FC19-0F22-4212-8505-E9DE0958B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8" y="5904160"/>
            <a:ext cx="2625217" cy="5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780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299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How to get the most out of  Alyssa’s Law  </vt:lpstr>
      <vt:lpstr>What is Alyssa's Law </vt:lpstr>
      <vt:lpstr>In Other Words… </vt:lpstr>
      <vt:lpstr>You of course will make an announcement on the PA System that you are in lockdown mode. </vt:lpstr>
      <vt:lpstr>Other Areas to Consider </vt:lpstr>
      <vt:lpstr>Example of Other Strobe Locations</vt:lpstr>
      <vt:lpstr>A Major Consideration </vt:lpstr>
      <vt:lpstr>False Alarms </vt:lpstr>
      <vt:lpstr>Alarm Verification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 most out of  Alyssa’s Law</dc:title>
  <dc:creator>Kristen O</dc:creator>
  <cp:lastModifiedBy>Kristen O</cp:lastModifiedBy>
  <cp:revision>5</cp:revision>
  <dcterms:created xsi:type="dcterms:W3CDTF">2019-06-04T14:52:21Z</dcterms:created>
  <dcterms:modified xsi:type="dcterms:W3CDTF">2019-06-04T15:49:03Z</dcterms:modified>
</cp:coreProperties>
</file>